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8" r:id="rId5"/>
    <p:sldId id="259" r:id="rId6"/>
    <p:sldId id="261" r:id="rId7"/>
    <p:sldId id="263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45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agenumber">
            <a:extLst>
              <a:ext uri="{FF2B5EF4-FFF2-40B4-BE49-F238E27FC236}">
                <a16:creationId xmlns:a16="http://schemas.microsoft.com/office/drawing/2014/main" id="{D3AA44E3-542D-702F-9A56-A8225E8583BB}"/>
              </a:ext>
            </a:extLst>
          </p:cNvPr>
          <p:cNvSpPr txBox="1"/>
          <p:nvPr userDrawn="1"/>
        </p:nvSpPr>
        <p:spPr>
          <a:xfrm>
            <a:off x="11472000" y="0"/>
            <a:ext cx="720000" cy="2462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77CE-F410-4E8F-A116-FD70EEB84441}" type="slidenum">
              <a:rPr lang="en-US" sz="1000" smtClean="0">
                <a:solidFill>
                  <a:schemeClr val="bg1">
                    <a:alpha val="6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solidFill>
                  <a:schemeClr val="bg1">
                    <a:alpha val="6000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284803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2575775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FW筑紫黑 简 L" panose="02000400000000000000" pitchFamily="2" charset="-122"/>
                <a:ea typeface="方正FW筑紫黑 简 L" panose="02000400000000000000" pitchFamily="2" charset="-122"/>
              </a:rPr>
              <a:t>欢迎您使用</a:t>
            </a:r>
            <a:endParaRPr lang="en-US" altLang="zh-CN" sz="3200" dirty="0">
              <a:solidFill>
                <a:schemeClr val="bg1"/>
              </a:solidFill>
              <a:latin typeface="方正FW筑紫黑 简 L" panose="02000400000000000000" pitchFamily="2" charset="-122"/>
              <a:ea typeface="方正FW筑紫黑 简 L" panose="020004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30D8-1EC6-4A54-DA21-6E9CC1BEC1B4}"/>
              </a:ext>
            </a:extLst>
          </p:cNvPr>
          <p:cNvSpPr txBox="1"/>
          <p:nvPr/>
        </p:nvSpPr>
        <p:spPr>
          <a:xfrm>
            <a:off x="4615208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C0FFA-9BE6-51E7-4608-05206F205BDF}"/>
              </a:ext>
            </a:extLst>
          </p:cNvPr>
          <p:cNvSpPr txBox="1"/>
          <p:nvPr/>
        </p:nvSpPr>
        <p:spPr>
          <a:xfrm>
            <a:off x="6496564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A893-9207-8D28-3FCC-6999A89DBFF3}"/>
              </a:ext>
            </a:extLst>
          </p:cNvPr>
          <p:cNvSpPr txBox="1"/>
          <p:nvPr/>
        </p:nvSpPr>
        <p:spPr>
          <a:xfrm>
            <a:off x="8725017" y="360000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492765" y="2821261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6282" y="2822400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493600" y="3459282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6282" y="3459282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05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500">
        <p159:morph option="byObject"/>
      </p:transition>
    </mc:Choice>
    <mc:Fallback xmlns="">
      <p:transition advClick="0" advTm="2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2575775" y="-60591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alpha val="0"/>
                  </a:schemeClr>
                </a:solidFill>
                <a:latin typeface="方正FW筑紫黑 简 L" panose="02000400000000000000" pitchFamily="2" charset="-122"/>
                <a:ea typeface="方正FW筑紫黑 简 L" panose="02000400000000000000" pitchFamily="2" charset="-122"/>
              </a:rPr>
              <a:t>欢迎您使用</a:t>
            </a:r>
            <a:endParaRPr lang="en-US" altLang="zh-CN" sz="3200" dirty="0">
              <a:solidFill>
                <a:schemeClr val="bg1">
                  <a:alpha val="0"/>
                </a:schemeClr>
              </a:solidFill>
              <a:latin typeface="方正FW筑紫黑 简 L" panose="02000400000000000000" pitchFamily="2" charset="-122"/>
              <a:ea typeface="方正FW筑紫黑 简 L" panose="020004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30D8-1EC6-4A54-DA21-6E9CC1BEC1B4}"/>
              </a:ext>
            </a:extLst>
          </p:cNvPr>
          <p:cNvSpPr txBox="1"/>
          <p:nvPr/>
        </p:nvSpPr>
        <p:spPr>
          <a:xfrm>
            <a:off x="4615208" y="-60591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C0FFA-9BE6-51E7-4608-05206F205BDF}"/>
              </a:ext>
            </a:extLst>
          </p:cNvPr>
          <p:cNvSpPr txBox="1"/>
          <p:nvPr/>
        </p:nvSpPr>
        <p:spPr>
          <a:xfrm>
            <a:off x="6496564" y="-60591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A893-9207-8D28-3FCC-6999A89DBFF3}"/>
              </a:ext>
            </a:extLst>
          </p:cNvPr>
          <p:cNvSpPr txBox="1"/>
          <p:nvPr/>
        </p:nvSpPr>
        <p:spPr>
          <a:xfrm>
            <a:off x="8725017" y="-605915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32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492765" y="2821261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6282" y="2822400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493600" y="3459282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6282" y="3459282"/>
            <a:ext cx="576000" cy="57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  <a:effectLst>
            <a:outerShdw blurRad="127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52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2575775" y="-60591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alpha val="0"/>
                  </a:schemeClr>
                </a:solidFill>
                <a:latin typeface="方正FW筑紫黑 简 L" panose="02000400000000000000" pitchFamily="2" charset="-122"/>
                <a:ea typeface="方正FW筑紫黑 简 L" panose="02000400000000000000" pitchFamily="2" charset="-122"/>
              </a:rPr>
              <a:t>欢迎您使用</a:t>
            </a:r>
            <a:endParaRPr lang="en-US" altLang="zh-CN" sz="3200" dirty="0">
              <a:solidFill>
                <a:schemeClr val="bg1">
                  <a:alpha val="0"/>
                </a:schemeClr>
              </a:solidFill>
              <a:latin typeface="方正FW筑紫黑 简 L" panose="02000400000000000000" pitchFamily="2" charset="-122"/>
              <a:ea typeface="方正FW筑紫黑 简 L" panose="020004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30D8-1EC6-4A54-DA21-6E9CC1BEC1B4}"/>
              </a:ext>
            </a:extLst>
          </p:cNvPr>
          <p:cNvSpPr txBox="1"/>
          <p:nvPr/>
        </p:nvSpPr>
        <p:spPr>
          <a:xfrm>
            <a:off x="4615208" y="-60591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C0FFA-9BE6-51E7-4608-05206F205BDF}"/>
              </a:ext>
            </a:extLst>
          </p:cNvPr>
          <p:cNvSpPr txBox="1"/>
          <p:nvPr/>
        </p:nvSpPr>
        <p:spPr>
          <a:xfrm>
            <a:off x="6496564" y="-60591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A893-9207-8D28-3FCC-6999A89DBFF3}"/>
              </a:ext>
            </a:extLst>
          </p:cNvPr>
          <p:cNvSpPr txBox="1"/>
          <p:nvPr/>
        </p:nvSpPr>
        <p:spPr>
          <a:xfrm>
            <a:off x="8725017" y="-605915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32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126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378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126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378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58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868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0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868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0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pic>
        <p:nvPicPr>
          <p:cNvPr id="5" name="Graphic Cursor">
            <a:extLst>
              <a:ext uri="{FF2B5EF4-FFF2-40B4-BE49-F238E27FC236}">
                <a16:creationId xmlns:a16="http://schemas.microsoft.com/office/drawing/2014/main" id="{DB6F66DE-95B0-85DE-1682-F6393230B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40000" y="288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4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868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0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868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0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pic>
        <p:nvPicPr>
          <p:cNvPr id="2" name="Graphic Cursor">
            <a:extLst>
              <a:ext uri="{FF2B5EF4-FFF2-40B4-BE49-F238E27FC236}">
                <a16:creationId xmlns:a16="http://schemas.microsoft.com/office/drawing/2014/main" id="{ECA9E9CD-76D0-7FA8-77DE-9936F9600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8000" y="6138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904000" y="6300000"/>
            <a:ext cx="180000" cy="18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0000" y="6300000"/>
            <a:ext cx="180000" cy="18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904000" y="6515100"/>
            <a:ext cx="180000" cy="18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0000" y="6515100"/>
            <a:ext cx="180000" cy="180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pic>
        <p:nvPicPr>
          <p:cNvPr id="2" name="Graphic Cursor">
            <a:extLst>
              <a:ext uri="{FF2B5EF4-FFF2-40B4-BE49-F238E27FC236}">
                <a16:creationId xmlns:a16="http://schemas.microsoft.com/office/drawing/2014/main" id="{ECA9E9CD-76D0-7FA8-77DE-9936F9600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8000" y="6138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8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987BA71C-C866-0D30-366A-E11A803FEE13}"/>
              </a:ext>
            </a:extLst>
          </p:cNvPr>
          <p:cNvSpPr/>
          <p:nvPr/>
        </p:nvSpPr>
        <p:spPr>
          <a:xfrm>
            <a:off x="3576000" y="1044000"/>
            <a:ext cx="5040000" cy="5040000"/>
          </a:xfrm>
          <a:prstGeom prst="roundRect">
            <a:avLst>
              <a:gd name="adj" fmla="val 204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868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62CAF7"/>
              </a:gs>
              <a:gs pos="100000">
                <a:srgbClr val="44B6F6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0000" y="6262311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31A3E7"/>
              </a:gs>
              <a:gs pos="100000">
                <a:srgbClr val="2293DF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868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2396E0"/>
              </a:gs>
              <a:gs pos="100000">
                <a:srgbClr val="096FBC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0000" y="6515100"/>
            <a:ext cx="216000" cy="216000"/>
          </a:xfrm>
          <a:prstGeom prst="roundRect">
            <a:avLst>
              <a:gd name="adj" fmla="val 8409"/>
            </a:avLst>
          </a:prstGeom>
          <a:gradFill>
            <a:gsLst>
              <a:gs pos="0">
                <a:srgbClr val="0077D2"/>
              </a:gs>
              <a:gs pos="100000">
                <a:srgbClr val="0F65A2"/>
              </a:gs>
            </a:gsLst>
            <a:path path="circle">
              <a:fillToRect r="100000" b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pic>
        <p:nvPicPr>
          <p:cNvPr id="2" name="Graphic Cursor">
            <a:extLst>
              <a:ext uri="{FF2B5EF4-FFF2-40B4-BE49-F238E27FC236}">
                <a16:creationId xmlns:a16="http://schemas.microsoft.com/office/drawing/2014/main" id="{ECA9E9CD-76D0-7FA8-77DE-9936F9600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8000" y="6138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6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22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Copyright">
            <a:extLst>
              <a:ext uri="{FF2B5EF4-FFF2-40B4-BE49-F238E27FC236}">
                <a16:creationId xmlns:a16="http://schemas.microsoft.com/office/drawing/2014/main" id="{0D5EDAAB-3180-31E6-BE47-A66536A37BA2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200" i="0" u="none" strike="noStrike" kern="1200" cap="none" spc="0" normalizeH="0" baseline="0" noProof="0" dirty="0">
                <a:ln w="6350">
                  <a:noFill/>
                </a:ln>
                <a:solidFill>
                  <a:schemeClr val="bg1"/>
                </a:solidFill>
                <a:uLnTx/>
                <a:uFillTx/>
                <a:latin typeface="FOT-TsukuGo Pr5N L" panose="02020300000000000000" pitchFamily="18" charset="-128"/>
                <a:ea typeface="FOT-TsukuGo Pr5N L" panose="02020300000000000000" pitchFamily="18" charset="-128"/>
                <a:cs typeface="方正韵动粗黑_GBK" panose="02000000000000000000" pitchFamily="2" charset="-122"/>
              </a:rPr>
              <a:t>2022/08/19 © 2015-2022 SAM TOKI STUDIO. Microsoft</a:t>
            </a:r>
            <a:r>
              <a:rPr kumimoji="0" lang="en-US" altLang="zh-CN" sz="1200" i="0" u="none" strike="noStrike" kern="1200" cap="none" spc="0" normalizeH="0" baseline="30000" noProof="0" dirty="0">
                <a:ln w="6350">
                  <a:noFill/>
                </a:ln>
                <a:solidFill>
                  <a:schemeClr val="bg1"/>
                </a:solidFill>
                <a:uLnTx/>
                <a:uFillTx/>
                <a:latin typeface="FOT-TsukuGo Pr5N L" panose="02020300000000000000" pitchFamily="18" charset="-128"/>
                <a:ea typeface="FOT-TsukuGo Pr5N L" panose="02020300000000000000" pitchFamily="18" charset="-128"/>
                <a:cs typeface="方正韵动粗黑_GBK" panose="02000000000000000000" pitchFamily="2" charset="-122"/>
              </a:rPr>
              <a:t>®</a:t>
            </a:r>
            <a:r>
              <a:rPr kumimoji="0" lang="en-US" altLang="zh-CN" sz="1200" i="0" u="none" strike="noStrike" kern="1200" cap="none" spc="0" normalizeH="0" baseline="0" noProof="0" dirty="0">
                <a:ln w="6350">
                  <a:noFill/>
                </a:ln>
                <a:solidFill>
                  <a:schemeClr val="bg1"/>
                </a:solidFill>
                <a:uLnTx/>
                <a:uFillTx/>
                <a:latin typeface="FOT-TsukuGo Pr5N L" panose="02020300000000000000" pitchFamily="18" charset="-128"/>
                <a:ea typeface="FOT-TsukuGo Pr5N L" panose="02020300000000000000" pitchFamily="18" charset="-128"/>
                <a:cs typeface="方正韵动粗黑_GBK" panose="02000000000000000000" pitchFamily="2" charset="-122"/>
              </a:rPr>
              <a:t> and Windows</a:t>
            </a:r>
            <a:r>
              <a:rPr kumimoji="0" lang="en-US" altLang="zh-CN" sz="1200" i="0" u="none" strike="noStrike" kern="1200" cap="none" spc="0" normalizeH="0" baseline="30000" noProof="0" dirty="0">
                <a:ln w="6350">
                  <a:noFill/>
                </a:ln>
                <a:solidFill>
                  <a:schemeClr val="bg1"/>
                </a:solidFill>
                <a:uLnTx/>
                <a:uFillTx/>
                <a:latin typeface="FOT-TsukuGo Pr5N L" panose="02020300000000000000" pitchFamily="18" charset="-128"/>
                <a:ea typeface="FOT-TsukuGo Pr5N L" panose="02020300000000000000" pitchFamily="18" charset="-128"/>
                <a:cs typeface="方正韵动粗黑_GBK" panose="02000000000000000000" pitchFamily="2" charset="-122"/>
              </a:rPr>
              <a:t>®</a:t>
            </a:r>
            <a:r>
              <a:rPr kumimoji="0" lang="en-US" altLang="zh-CN" sz="1200" i="0" u="none" strike="noStrike" kern="1200" cap="none" spc="0" normalizeH="0" baseline="0" noProof="0" dirty="0">
                <a:ln w="6350">
                  <a:noFill/>
                </a:ln>
                <a:solidFill>
                  <a:schemeClr val="bg1"/>
                </a:solidFill>
                <a:uLnTx/>
                <a:uFillTx/>
                <a:latin typeface="FOT-TsukuGo Pr5N L" panose="02020300000000000000" pitchFamily="18" charset="-128"/>
                <a:ea typeface="FOT-TsukuGo Pr5N L" panose="02020300000000000000" pitchFamily="18" charset="-128"/>
                <a:cs typeface="方正韵动粗黑_GBK" panose="02000000000000000000" pitchFamily="2" charset="-122"/>
              </a:rPr>
              <a:t> are trademarks of Microsoft Corporation.</a:t>
            </a:r>
          </a:p>
        </p:txBody>
      </p:sp>
    </p:spTree>
    <p:extLst>
      <p:ext uri="{BB962C8B-B14F-4D97-AF65-F5344CB8AC3E}">
        <p14:creationId xmlns:p14="http://schemas.microsoft.com/office/powerpoint/2010/main" val="217806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8742767_Win95 Welcome Video (Chinese Version)">
            <a:hlinkClick r:id="" action="ppaction://media"/>
            <a:extLst>
              <a:ext uri="{FF2B5EF4-FFF2-40B4-BE49-F238E27FC236}">
                <a16:creationId xmlns:a16="http://schemas.microsoft.com/office/drawing/2014/main" id="{20756088-53BE-51DE-B74A-20516C8E1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6000" y="0"/>
            <a:ext cx="8640001" cy="6480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CD67BEC7-C0A7-846E-8744-B7A98735BB76}"/>
              </a:ext>
            </a:extLst>
          </p:cNvPr>
          <p:cNvSpPr txBox="1"/>
          <p:nvPr/>
        </p:nvSpPr>
        <p:spPr>
          <a:xfrm>
            <a:off x="900000" y="144000"/>
            <a:ext cx="7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原</a:t>
            </a:r>
            <a:endParaRPr lang="en-US" altLang="zh-CN" sz="4800" dirty="0">
              <a:solidFill>
                <a:schemeClr val="bg1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版</a:t>
            </a:r>
            <a:endParaRPr lang="en-US" altLang="zh-CN" sz="4800" dirty="0">
              <a:solidFill>
                <a:schemeClr val="bg1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1F267A9-77B1-FD75-B200-EB8B03EAEC01}"/>
              </a:ext>
            </a:extLst>
          </p:cNvPr>
          <p:cNvSpPr txBox="1"/>
          <p:nvPr/>
        </p:nvSpPr>
        <p:spPr>
          <a:xfrm>
            <a:off x="-600" y="6519446"/>
            <a:ext cx="1219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Bilibili </a:t>
            </a:r>
            <a:r>
              <a:rPr lang="zh-CN" altLang="en-US" sz="16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站内　中文版 </a:t>
            </a:r>
            <a:r>
              <a:rPr lang="en-US" altLang="zh-CN" sz="16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av28742767</a:t>
            </a:r>
            <a:r>
              <a:rPr lang="zh-CN" altLang="en-US" sz="16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　英文版 </a:t>
            </a:r>
            <a:r>
              <a:rPr lang="en-US" altLang="zh-CN" sz="16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av55538740</a:t>
            </a:r>
          </a:p>
        </p:txBody>
      </p:sp>
    </p:spTree>
    <p:extLst>
      <p:ext uri="{BB962C8B-B14F-4D97-AF65-F5344CB8AC3E}">
        <p14:creationId xmlns:p14="http://schemas.microsoft.com/office/powerpoint/2010/main" val="3929822127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5538740_Win95 Welcome Video (English Version)">
            <a:hlinkClick r:id="" action="ppaction://media"/>
            <a:extLst>
              <a:ext uri="{FF2B5EF4-FFF2-40B4-BE49-F238E27FC236}">
                <a16:creationId xmlns:a16="http://schemas.microsoft.com/office/drawing/2014/main" id="{7737595E-7B57-6083-23A8-8E818ABC5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63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BB414DF9-F381-C9D3-0721-CD0C12F9E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600" y="-337"/>
            <a:ext cx="12193200" cy="6858675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AE4F6CD3-5BA3-1988-F37D-ED77BE49A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600" y="-337"/>
            <a:ext cx="12193200" cy="6858675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E0F86A03-AD54-A28B-114D-33CDEB160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600" y="-337"/>
            <a:ext cx="12193200" cy="68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3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5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973B6-74AA-8C6E-3BA8-234670C4F801}"/>
              </a:ext>
            </a:extLst>
          </p:cNvPr>
          <p:cNvSpPr txBox="1"/>
          <p:nvPr/>
        </p:nvSpPr>
        <p:spPr>
          <a:xfrm>
            <a:off x="3098440" y="1843448"/>
            <a:ext cx="43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>
                <a:solidFill>
                  <a:schemeClr val="bg1">
                    <a:alpha val="0"/>
                  </a:schemeClr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欢迎您使用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1EA64-0269-E72E-B74C-A5C211BA312C}"/>
              </a:ext>
            </a:extLst>
          </p:cNvPr>
          <p:cNvSpPr txBox="1"/>
          <p:nvPr/>
        </p:nvSpPr>
        <p:spPr>
          <a:xfrm>
            <a:off x="2140107" y="2584281"/>
            <a:ext cx="28800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4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6A755-8303-B139-5484-D88B3DEE4D68}"/>
              </a:ext>
            </a:extLst>
          </p:cNvPr>
          <p:cNvSpPr txBox="1"/>
          <p:nvPr/>
        </p:nvSpPr>
        <p:spPr>
          <a:xfrm>
            <a:off x="3619203" y="3321278"/>
            <a:ext cx="43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A6C70-D79F-C82B-D196-DB2B87E1CFBA}"/>
              </a:ext>
            </a:extLst>
          </p:cNvPr>
          <p:cNvSpPr txBox="1"/>
          <p:nvPr/>
        </p:nvSpPr>
        <p:spPr>
          <a:xfrm>
            <a:off x="7308929" y="3043117"/>
            <a:ext cx="3600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" spc="-3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®</a:t>
            </a:r>
            <a:endParaRPr lang="en-US" sz="200" spc="-3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629F6-65C0-B13B-56A6-DF7903038DD5}"/>
              </a:ext>
            </a:extLst>
          </p:cNvPr>
          <p:cNvSpPr txBox="1"/>
          <p:nvPr/>
        </p:nvSpPr>
        <p:spPr>
          <a:xfrm>
            <a:off x="7479951" y="3321278"/>
            <a:ext cx="14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alpha val="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800" dirty="0">
              <a:solidFill>
                <a:schemeClr val="bg1">
                  <a:alpha val="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0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3098440" y="1880318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欢迎您使用</a:t>
            </a:r>
            <a:endParaRPr lang="en-US" altLang="zh-CN" sz="4800" dirty="0">
              <a:solidFill>
                <a:schemeClr val="bg1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30D8-1EC6-4A54-DA21-6E9CC1BEC1B4}"/>
              </a:ext>
            </a:extLst>
          </p:cNvPr>
          <p:cNvSpPr txBox="1"/>
          <p:nvPr/>
        </p:nvSpPr>
        <p:spPr>
          <a:xfrm>
            <a:off x="2471943" y="259165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C0FFA-9BE6-51E7-4608-05206F205BDF}"/>
              </a:ext>
            </a:extLst>
          </p:cNvPr>
          <p:cNvSpPr txBox="1"/>
          <p:nvPr/>
        </p:nvSpPr>
        <p:spPr>
          <a:xfrm>
            <a:off x="3619203" y="2890391"/>
            <a:ext cx="43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EC5A2-5F7E-0F8A-855B-158229CAB721}"/>
              </a:ext>
            </a:extLst>
          </p:cNvPr>
          <p:cNvSpPr txBox="1"/>
          <p:nvPr/>
        </p:nvSpPr>
        <p:spPr>
          <a:xfrm>
            <a:off x="7308929" y="3043117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-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®</a:t>
            </a:r>
            <a:endParaRPr lang="en-US" sz="1600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A893-9207-8D28-3FCC-6999A89DBFF3}"/>
              </a:ext>
            </a:extLst>
          </p:cNvPr>
          <p:cNvSpPr txBox="1"/>
          <p:nvPr/>
        </p:nvSpPr>
        <p:spPr>
          <a:xfrm>
            <a:off x="7302972" y="2890391"/>
            <a:ext cx="144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6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5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2575775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FW筑紫黑 简 L" panose="02000400000000000000" pitchFamily="2" charset="-122"/>
                <a:ea typeface="方正FW筑紫黑 简 L" panose="02000400000000000000" pitchFamily="2" charset="-122"/>
              </a:rPr>
              <a:t>欢迎您使用</a:t>
            </a:r>
            <a:endParaRPr lang="en-US" altLang="zh-CN" sz="3200" dirty="0">
              <a:solidFill>
                <a:schemeClr val="bg1"/>
              </a:solidFill>
              <a:latin typeface="方正FW筑紫黑 简 L" panose="02000400000000000000" pitchFamily="2" charset="-122"/>
              <a:ea typeface="方正FW筑紫黑 简 L" panose="02000400000000000000" pitchFamily="2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95F7D83-C911-F0EE-B49C-A4796B696A82}"/>
              </a:ext>
            </a:extLst>
          </p:cNvPr>
          <p:cNvSpPr txBox="1"/>
          <p:nvPr/>
        </p:nvSpPr>
        <p:spPr>
          <a:xfrm>
            <a:off x="2471943" y="2591655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D3599FA-7960-01C3-55F9-963E585A06B4}"/>
              </a:ext>
            </a:extLst>
          </p:cNvPr>
          <p:cNvSpPr txBox="1"/>
          <p:nvPr/>
        </p:nvSpPr>
        <p:spPr>
          <a:xfrm>
            <a:off x="3619203" y="2890391"/>
            <a:ext cx="43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45E3F7E-61A0-2730-DBDC-D463310D85D3}"/>
              </a:ext>
            </a:extLst>
          </p:cNvPr>
          <p:cNvSpPr txBox="1"/>
          <p:nvPr/>
        </p:nvSpPr>
        <p:spPr>
          <a:xfrm>
            <a:off x="7308929" y="3043117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-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®</a:t>
            </a:r>
            <a:endParaRPr lang="en-US" sz="1600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C364E4C-8163-502C-5FE4-545DD6C236AE}"/>
              </a:ext>
            </a:extLst>
          </p:cNvPr>
          <p:cNvSpPr txBox="1"/>
          <p:nvPr/>
        </p:nvSpPr>
        <p:spPr>
          <a:xfrm>
            <a:off x="7302972" y="2890391"/>
            <a:ext cx="144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6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88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2575775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FW筑紫黑 简 L" panose="02000400000000000000" pitchFamily="2" charset="-122"/>
                <a:ea typeface="方正FW筑紫黑 简 L" panose="02000400000000000000" pitchFamily="2" charset="-122"/>
              </a:rPr>
              <a:t>欢迎您使用</a:t>
            </a:r>
            <a:endParaRPr lang="en-US" altLang="zh-CN" sz="3200" dirty="0">
              <a:solidFill>
                <a:schemeClr val="bg1"/>
              </a:solidFill>
              <a:latin typeface="方正FW筑紫黑 简 L" panose="02000400000000000000" pitchFamily="2" charset="-122"/>
              <a:ea typeface="方正FW筑紫黑 简 L" panose="020004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30D8-1EC6-4A54-DA21-6E9CC1BEC1B4}"/>
              </a:ext>
            </a:extLst>
          </p:cNvPr>
          <p:cNvSpPr txBox="1"/>
          <p:nvPr/>
        </p:nvSpPr>
        <p:spPr>
          <a:xfrm>
            <a:off x="4615208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D3599FA-7960-01C3-55F9-963E585A06B4}"/>
              </a:ext>
            </a:extLst>
          </p:cNvPr>
          <p:cNvSpPr txBox="1"/>
          <p:nvPr/>
        </p:nvSpPr>
        <p:spPr>
          <a:xfrm>
            <a:off x="3619203" y="2890391"/>
            <a:ext cx="43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45E3F7E-61A0-2730-DBDC-D463310D85D3}"/>
              </a:ext>
            </a:extLst>
          </p:cNvPr>
          <p:cNvSpPr txBox="1"/>
          <p:nvPr/>
        </p:nvSpPr>
        <p:spPr>
          <a:xfrm>
            <a:off x="7308929" y="3043117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-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®</a:t>
            </a:r>
            <a:endParaRPr lang="en-US" sz="1600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C364E4C-8163-502C-5FE4-545DD6C236AE}"/>
              </a:ext>
            </a:extLst>
          </p:cNvPr>
          <p:cNvSpPr txBox="1"/>
          <p:nvPr/>
        </p:nvSpPr>
        <p:spPr>
          <a:xfrm>
            <a:off x="7302972" y="2890391"/>
            <a:ext cx="144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6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9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2A1DE-2C86-F9BD-BBC0-BFA82AD72163}"/>
              </a:ext>
            </a:extLst>
          </p:cNvPr>
          <p:cNvSpPr txBox="1"/>
          <p:nvPr/>
        </p:nvSpPr>
        <p:spPr>
          <a:xfrm>
            <a:off x="2575775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FW筑紫黑 简 L" panose="02000400000000000000" pitchFamily="2" charset="-122"/>
                <a:ea typeface="方正FW筑紫黑 简 L" panose="02000400000000000000" pitchFamily="2" charset="-122"/>
              </a:rPr>
              <a:t>欢迎您使用</a:t>
            </a:r>
            <a:endParaRPr lang="en-US" altLang="zh-CN" sz="3200" dirty="0">
              <a:solidFill>
                <a:schemeClr val="bg1"/>
              </a:solidFill>
              <a:latin typeface="方正FW筑紫黑 简 L" panose="02000400000000000000" pitchFamily="2" charset="-122"/>
              <a:ea typeface="方正FW筑紫黑 简 L" panose="020004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30D8-1EC6-4A54-DA21-6E9CC1BEC1B4}"/>
              </a:ext>
            </a:extLst>
          </p:cNvPr>
          <p:cNvSpPr txBox="1"/>
          <p:nvPr/>
        </p:nvSpPr>
        <p:spPr>
          <a:xfrm>
            <a:off x="4615208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Microsoft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C0FFA-9BE6-51E7-4608-05206F205BDF}"/>
              </a:ext>
            </a:extLst>
          </p:cNvPr>
          <p:cNvSpPr txBox="1"/>
          <p:nvPr/>
        </p:nvSpPr>
        <p:spPr>
          <a:xfrm>
            <a:off x="6496564" y="360000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A893-9207-8D28-3FCC-6999A89DBFF3}"/>
              </a:ext>
            </a:extLst>
          </p:cNvPr>
          <p:cNvSpPr txBox="1"/>
          <p:nvPr/>
        </p:nvSpPr>
        <p:spPr>
          <a:xfrm>
            <a:off x="8725017" y="360000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403000000000000" pitchFamily="34" charset="0"/>
              </a:rPr>
              <a:t>11</a:t>
            </a:r>
            <a:endParaRPr 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" panose="020B0403000000000000" pitchFamily="34" charset="0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387E334-D7FC-3AD0-23B1-75F659168DD7}"/>
              </a:ext>
            </a:extLst>
          </p:cNvPr>
          <p:cNvGrpSpPr/>
          <p:nvPr/>
        </p:nvGrpSpPr>
        <p:grpSpPr>
          <a:xfrm>
            <a:off x="-600" y="6138000"/>
            <a:ext cx="12193200" cy="720000"/>
            <a:chOff x="-600" y="6138000"/>
            <a:chExt cx="12193200" cy="7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98A294-D139-6239-3ED2-18AFA4F3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72200"/>
              <a:ext cx="12192000" cy="685800"/>
            </a:xfrm>
            <a:prstGeom prst="rect">
              <a:avLst/>
            </a:prstGeom>
          </p:spPr>
        </p:pic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82CBE11-DD7B-8B12-F683-4A6AA2CCF246}"/>
                </a:ext>
              </a:extLst>
            </p:cNvPr>
            <p:cNvSpPr/>
            <p:nvPr/>
          </p:nvSpPr>
          <p:spPr>
            <a:xfrm>
              <a:off x="-600" y="6138000"/>
              <a:ext cx="12193200" cy="72000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EE6BD4B-3C81-E612-8C3B-F7F69B9EB552}"/>
              </a:ext>
            </a:extLst>
          </p:cNvPr>
          <p:cNvSpPr>
            <a:spLocks noChangeAspect="1"/>
          </p:cNvSpPr>
          <p:nvPr/>
        </p:nvSpPr>
        <p:spPr>
          <a:xfrm>
            <a:off x="5997600" y="3326400"/>
            <a:ext cx="72000" cy="72000"/>
          </a:xfrm>
          <a:prstGeom prst="roundRect">
            <a:avLst>
              <a:gd name="adj" fmla="val 8409"/>
            </a:avLst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C24B7B7-7A5E-1753-ACEC-7FFDB0AB5D42}"/>
              </a:ext>
            </a:extLst>
          </p:cNvPr>
          <p:cNvSpPr>
            <a:spLocks noChangeAspect="1"/>
          </p:cNvSpPr>
          <p:nvPr/>
        </p:nvSpPr>
        <p:spPr>
          <a:xfrm>
            <a:off x="6127200" y="3326400"/>
            <a:ext cx="72000" cy="72000"/>
          </a:xfrm>
          <a:prstGeom prst="roundRect">
            <a:avLst>
              <a:gd name="adj" fmla="val 8409"/>
            </a:avLst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0C3939-002C-3C25-2F61-144AA4989E7A}"/>
              </a:ext>
            </a:extLst>
          </p:cNvPr>
          <p:cNvSpPr>
            <a:spLocks noChangeAspect="1"/>
          </p:cNvSpPr>
          <p:nvPr/>
        </p:nvSpPr>
        <p:spPr>
          <a:xfrm>
            <a:off x="5997600" y="3459600"/>
            <a:ext cx="72000" cy="72000"/>
          </a:xfrm>
          <a:prstGeom prst="roundRect">
            <a:avLst>
              <a:gd name="adj" fmla="val 8409"/>
            </a:avLst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C29CC74-7C5B-38CF-61FF-7D52E295350F}"/>
              </a:ext>
            </a:extLst>
          </p:cNvPr>
          <p:cNvSpPr>
            <a:spLocks noChangeAspect="1"/>
          </p:cNvSpPr>
          <p:nvPr/>
        </p:nvSpPr>
        <p:spPr>
          <a:xfrm>
            <a:off x="6127200" y="3459600"/>
            <a:ext cx="72000" cy="72000"/>
          </a:xfrm>
          <a:prstGeom prst="roundRect">
            <a:avLst>
              <a:gd name="adj" fmla="val 8409"/>
            </a:avLst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03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Default Fonts">
      <a:majorFont>
        <a:latin typeface="方正FW筑紫黑 简 B"/>
        <a:ea typeface="方正FW筑紫黑 简 B"/>
        <a:cs typeface=""/>
      </a:majorFont>
      <a:minorFont>
        <a:latin typeface="方正FW筑紫黑 简 R"/>
        <a:ea typeface="方正FW筑紫黑 简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79</Words>
  <Application>Microsoft Office PowerPoint</Application>
  <PresentationFormat>Widescreen</PresentationFormat>
  <Paragraphs>40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FOT-TsukuGo Pr5N L</vt:lpstr>
      <vt:lpstr>微软雅黑 Light</vt:lpstr>
      <vt:lpstr>方正FW筑紫黑 简 L</vt:lpstr>
      <vt:lpstr>方正FW筑紫黑 简 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Toki Sam</dc:creator>
  <cp:lastModifiedBy>Toki Sam</cp:lastModifiedBy>
  <cp:revision>46</cp:revision>
  <dcterms:created xsi:type="dcterms:W3CDTF">2022-08-19T02:57:57Z</dcterms:created>
  <dcterms:modified xsi:type="dcterms:W3CDTF">2022-08-19T07:19:03Z</dcterms:modified>
</cp:coreProperties>
</file>